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_rels/presentation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media/image12.jpeg" ContentType="image/jpeg"/>
  <Override PartName="/ppt/media/image11.jpeg" ContentType="image/jpeg"/>
  <Override PartName="/ppt/media/image16.jpeg" ContentType="image/jpeg"/>
  <Override PartName="/ppt/media/image4.jpeg" ContentType="image/jpeg"/>
  <Override PartName="/ppt/media/image5.jpeg" ContentType="image/jpeg"/>
  <Override PartName="/ppt/media/image17.jpeg" ContentType="image/jpeg"/>
  <Override PartName="/ppt/media/image6.jpeg" ContentType="image/jpeg"/>
  <Override PartName="/ppt/media/image18.jpeg" ContentType="image/jpeg"/>
  <Override PartName="/ppt/media/image3.jpeg" ContentType="image/jpeg"/>
  <Override PartName="/ppt/media/image15.jpeg" ContentType="image/jpeg"/>
  <Override PartName="/ppt/media/image1.jpeg" ContentType="image/jpeg"/>
  <Override PartName="/ppt/media/image13.jpeg" ContentType="image/jpeg"/>
  <Override PartName="/ppt/media/image2.jpeg" ContentType="image/jpeg"/>
  <Override PartName="/ppt/media/image14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</p:sldIdLst>
  <p:sldSz cx="9144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383CA9D-216B-4D61-A59B-E30ABFEC0C5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DC79527-04C1-48F4-B7EF-59B1F07EFC8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B8E6FB1-47AC-4B00-B30E-2099601BFA6F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69ACFBF-62E2-4491-A087-813ACF24D508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5FE7A51-9B35-4770-B47E-80976B6D7F2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F4AF61D-1467-4C9C-8C71-3D2BF20CEEA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9AD4392-85E0-4CA6-8AEC-2A02A951642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044FDAE-6B7B-4927-B89C-71D8B4231CE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A9EDB19-6A25-41D5-91FA-EEF349DCB8D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9D19ECB-F04C-43CA-B571-2C86527EE96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EFEEE55-5E9E-4B6E-AFE5-EEFB4EA7EB5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158271E-2E91-4454-85A7-6F7251D79C0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ac77d"/>
            </a:gs>
            <a:gs pos="100000">
              <a:srgbClr val="fba97d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ftr" idx="1"/>
          </p:nvPr>
        </p:nvSpPr>
        <p:spPr>
          <a:xfrm>
            <a:off x="3124080" y="6356520"/>
            <a:ext cx="2892960" cy="362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 idx="2"/>
          </p:nvPr>
        </p:nvSpPr>
        <p:spPr>
          <a:xfrm>
            <a:off x="6553080" y="6356520"/>
            <a:ext cx="2131200" cy="362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2145B64-63EC-4C6C-B5E5-6C2B40C8B6DF}" type="slidenum">
              <a:rPr b="0" lang="ru-RU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3"/>
          </p:nvPr>
        </p:nvSpPr>
        <p:spPr>
          <a:xfrm>
            <a:off x="457200" y="6356520"/>
            <a:ext cx="2131200" cy="362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"/>
          <p:cNvSpPr/>
          <p:nvPr/>
        </p:nvSpPr>
        <p:spPr>
          <a:xfrm>
            <a:off x="719280" y="54360"/>
            <a:ext cx="7380720" cy="246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Областное государственное бюджетное учреждение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«Управление социальной защиты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 социального обслуживания населения по Чунскому району»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Итоги 2023 года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 предоставлению государственной социальной помощи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на основании социального контракта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2" name="Picture 2" descr="C:\Users\Gigabyte\Desktop\-90U6a3sv9s.jpg"/>
          <p:cNvPicPr/>
          <p:nvPr/>
        </p:nvPicPr>
        <p:blipFill>
          <a:blip r:embed="rId1"/>
          <a:stretch/>
        </p:blipFill>
        <p:spPr>
          <a:xfrm>
            <a:off x="0" y="2520000"/>
            <a:ext cx="9121680" cy="3038760"/>
          </a:xfrm>
          <a:prstGeom prst="rect">
            <a:avLst/>
          </a:prstGeom>
          <a:ln w="0">
            <a:noFill/>
          </a:ln>
        </p:spPr>
      </p:pic>
      <p:sp>
        <p:nvSpPr>
          <p:cNvPr id="43" name="TextBox 5"/>
          <p:cNvSpPr/>
          <p:nvPr/>
        </p:nvSpPr>
        <p:spPr>
          <a:xfrm>
            <a:off x="4003920" y="5940000"/>
            <a:ext cx="474084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Директор ОГБУ «УСЗСОН по Чунскому району»</a:t>
            </a:r>
            <a:endParaRPr b="1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И. А. Титова</a:t>
            </a:r>
            <a:endParaRPr b="1" lang="ru-RU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6"/>
          <p:cNvSpPr/>
          <p:nvPr/>
        </p:nvSpPr>
        <p:spPr>
          <a:xfrm>
            <a:off x="4547160" y="5676120"/>
            <a:ext cx="4321800" cy="63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45" name="" descr=""/>
          <p:cNvPicPr/>
          <p:nvPr/>
        </p:nvPicPr>
        <p:blipFill>
          <a:blip r:embed="rId1"/>
          <a:stretch/>
        </p:blipFill>
        <p:spPr>
          <a:xfrm>
            <a:off x="180000" y="1598400"/>
            <a:ext cx="2445840" cy="3261240"/>
          </a:xfrm>
          <a:prstGeom prst="rect">
            <a:avLst/>
          </a:prstGeom>
          <a:ln w="0">
            <a:noFill/>
          </a:ln>
        </p:spPr>
      </p:pic>
      <p:sp>
        <p:nvSpPr>
          <p:cNvPr id="46" name=""/>
          <p:cNvSpPr/>
          <p:nvPr/>
        </p:nvSpPr>
        <p:spPr>
          <a:xfrm>
            <a:off x="36720" y="0"/>
            <a:ext cx="8962920" cy="206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 2023 году заключено 119 социальных контрактов: 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Поиск работы — 19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Иные мероприятия — 3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Ведение личного подсобного хозяйства — 33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Осуществление индивидуальной предпринимательской деятельности — 64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7" name="" descr=""/>
          <p:cNvPicPr/>
          <p:nvPr/>
        </p:nvPicPr>
        <p:blipFill>
          <a:blip r:embed="rId2"/>
          <a:srcRect l="25586" t="34369" r="35037" b="28871"/>
          <a:stretch/>
        </p:blipFill>
        <p:spPr>
          <a:xfrm>
            <a:off x="2701080" y="1620360"/>
            <a:ext cx="3598920" cy="2519280"/>
          </a:xfrm>
          <a:prstGeom prst="rect">
            <a:avLst/>
          </a:prstGeom>
          <a:ln w="0">
            <a:noFill/>
          </a:ln>
        </p:spPr>
      </p:pic>
      <p:pic>
        <p:nvPicPr>
          <p:cNvPr id="48" name="" descr=""/>
          <p:cNvPicPr/>
          <p:nvPr/>
        </p:nvPicPr>
        <p:blipFill>
          <a:blip r:embed="rId3"/>
          <a:srcRect l="7872" t="7809" r="62588" b="42312"/>
          <a:stretch/>
        </p:blipFill>
        <p:spPr>
          <a:xfrm>
            <a:off x="6300360" y="1620360"/>
            <a:ext cx="2699280" cy="3419280"/>
          </a:xfrm>
          <a:prstGeom prst="rect">
            <a:avLst/>
          </a:prstGeom>
          <a:ln w="0">
            <a:noFill/>
          </a:ln>
        </p:spPr>
      </p:pic>
      <p:pic>
        <p:nvPicPr>
          <p:cNvPr id="49" name="" descr=""/>
          <p:cNvPicPr/>
          <p:nvPr/>
        </p:nvPicPr>
        <p:blipFill>
          <a:blip r:embed="rId4"/>
          <a:srcRect l="0" t="0" r="133" b="57"/>
          <a:stretch/>
        </p:blipFill>
        <p:spPr>
          <a:xfrm>
            <a:off x="2626200" y="3963960"/>
            <a:ext cx="3859920" cy="2897280"/>
          </a:xfrm>
          <a:prstGeom prst="rect">
            <a:avLst/>
          </a:prstGeom>
          <a:ln w="0">
            <a:noFill/>
          </a:ln>
        </p:spPr>
      </p:pic>
      <p:pic>
        <p:nvPicPr>
          <p:cNvPr id="50" name="" descr=""/>
          <p:cNvPicPr/>
          <p:nvPr/>
        </p:nvPicPr>
        <p:blipFill>
          <a:blip r:embed="rId5"/>
          <a:srcRect l="0" t="28656" r="444" b="10818"/>
          <a:stretch/>
        </p:blipFill>
        <p:spPr>
          <a:xfrm>
            <a:off x="6300360" y="4737600"/>
            <a:ext cx="2868840" cy="2120040"/>
          </a:xfrm>
          <a:prstGeom prst="rect">
            <a:avLst/>
          </a:prstGeom>
          <a:ln w="0">
            <a:noFill/>
          </a:ln>
        </p:spPr>
      </p:pic>
      <p:pic>
        <p:nvPicPr>
          <p:cNvPr id="51" name="" descr=""/>
          <p:cNvPicPr/>
          <p:nvPr/>
        </p:nvPicPr>
        <p:blipFill>
          <a:blip r:embed="rId6"/>
          <a:stretch/>
        </p:blipFill>
        <p:spPr>
          <a:xfrm>
            <a:off x="-10800" y="4680000"/>
            <a:ext cx="2890440" cy="2181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2"/>
          <p:cNvSpPr/>
          <p:nvPr/>
        </p:nvSpPr>
        <p:spPr>
          <a:xfrm>
            <a:off x="360000" y="0"/>
            <a:ext cx="8782560" cy="103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1" lang="ru-RU" sz="21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«Осуществление индивидуальной предпринимательской деятельности» </a:t>
            </a:r>
            <a:endParaRPr b="0" lang="ru-RU" sz="2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TextBox 5"/>
          <p:cNvSpPr/>
          <p:nvPr/>
        </p:nvSpPr>
        <p:spPr>
          <a:xfrm flipV="1">
            <a:off x="7581600" y="4678560"/>
            <a:ext cx="1553760" cy="71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54" name="" descr=""/>
          <p:cNvPicPr/>
          <p:nvPr/>
        </p:nvPicPr>
        <p:blipFill>
          <a:blip r:embed="rId1"/>
          <a:stretch/>
        </p:blipFill>
        <p:spPr>
          <a:xfrm>
            <a:off x="5040000" y="720000"/>
            <a:ext cx="3994560" cy="3238560"/>
          </a:xfrm>
          <a:prstGeom prst="rect">
            <a:avLst/>
          </a:prstGeom>
          <a:ln w="0">
            <a:noFill/>
          </a:ln>
        </p:spPr>
      </p:pic>
      <p:pic>
        <p:nvPicPr>
          <p:cNvPr id="55" name="" descr=""/>
          <p:cNvPicPr/>
          <p:nvPr/>
        </p:nvPicPr>
        <p:blipFill>
          <a:blip r:embed="rId2"/>
          <a:srcRect l="3999" t="-121" r="23999" b="27802"/>
          <a:stretch/>
        </p:blipFill>
        <p:spPr>
          <a:xfrm>
            <a:off x="180000" y="721800"/>
            <a:ext cx="3237840" cy="2338200"/>
          </a:xfrm>
          <a:prstGeom prst="rect">
            <a:avLst/>
          </a:prstGeom>
          <a:ln w="0">
            <a:noFill/>
          </a:ln>
        </p:spPr>
      </p:pic>
      <p:pic>
        <p:nvPicPr>
          <p:cNvPr id="56" name="" descr=""/>
          <p:cNvPicPr/>
          <p:nvPr/>
        </p:nvPicPr>
        <p:blipFill>
          <a:blip r:embed="rId3"/>
          <a:stretch/>
        </p:blipFill>
        <p:spPr>
          <a:xfrm>
            <a:off x="5953680" y="3961440"/>
            <a:ext cx="2866320" cy="2518560"/>
          </a:xfrm>
          <a:prstGeom prst="rect">
            <a:avLst/>
          </a:prstGeom>
          <a:ln w="0">
            <a:noFill/>
          </a:ln>
        </p:spPr>
      </p:pic>
      <p:pic>
        <p:nvPicPr>
          <p:cNvPr id="57" name="" descr=""/>
          <p:cNvPicPr/>
          <p:nvPr/>
        </p:nvPicPr>
        <p:blipFill>
          <a:blip r:embed="rId4"/>
          <a:srcRect l="56922" t="28791" r="15480" b="5567"/>
          <a:stretch/>
        </p:blipFill>
        <p:spPr>
          <a:xfrm>
            <a:off x="3240000" y="720000"/>
            <a:ext cx="2518200" cy="4498560"/>
          </a:xfrm>
          <a:prstGeom prst="rect">
            <a:avLst/>
          </a:prstGeom>
          <a:ln w="0">
            <a:noFill/>
          </a:ln>
        </p:spPr>
      </p:pic>
      <p:pic>
        <p:nvPicPr>
          <p:cNvPr id="58" name="" descr=""/>
          <p:cNvPicPr/>
          <p:nvPr/>
        </p:nvPicPr>
        <p:blipFill>
          <a:blip r:embed="rId5"/>
          <a:srcRect l="33313" t="5187" r="23349" b="29175"/>
          <a:stretch/>
        </p:blipFill>
        <p:spPr>
          <a:xfrm>
            <a:off x="0" y="3240000"/>
            <a:ext cx="3435120" cy="3435480"/>
          </a:xfrm>
          <a:prstGeom prst="rect">
            <a:avLst/>
          </a:prstGeom>
          <a:ln w="0">
            <a:noFill/>
          </a:ln>
        </p:spPr>
      </p:pic>
      <p:pic>
        <p:nvPicPr>
          <p:cNvPr id="59" name="" descr=""/>
          <p:cNvPicPr/>
          <p:nvPr/>
        </p:nvPicPr>
        <p:blipFill>
          <a:blip r:embed="rId6"/>
          <a:srcRect l="29136" t="5642" r="21560" b="10876"/>
          <a:stretch/>
        </p:blipFill>
        <p:spPr>
          <a:xfrm rot="5419200">
            <a:off x="3711960" y="4265640"/>
            <a:ext cx="2116440" cy="2687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2"/>
          <p:cNvSpPr/>
          <p:nvPr/>
        </p:nvSpPr>
        <p:spPr>
          <a:xfrm>
            <a:off x="1029960" y="180000"/>
            <a:ext cx="7968600" cy="72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        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«Ведение личного подсобного хозяйства»  </a:t>
            </a: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           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1" name="" descr=""/>
          <p:cNvPicPr/>
          <p:nvPr/>
        </p:nvPicPr>
        <p:blipFill>
          <a:blip r:embed="rId1"/>
          <a:srcRect l="0" t="13377" r="0" b="0"/>
          <a:stretch/>
        </p:blipFill>
        <p:spPr>
          <a:xfrm>
            <a:off x="2769120" y="2700000"/>
            <a:ext cx="3529440" cy="3958560"/>
          </a:xfrm>
          <a:prstGeom prst="rect">
            <a:avLst/>
          </a:prstGeom>
          <a:ln w="0">
            <a:noFill/>
          </a:ln>
        </p:spPr>
      </p:pic>
      <p:pic>
        <p:nvPicPr>
          <p:cNvPr id="62" name="" descr=""/>
          <p:cNvPicPr/>
          <p:nvPr/>
        </p:nvPicPr>
        <p:blipFill>
          <a:blip r:embed="rId2"/>
          <a:srcRect l="31346" t="26662" r="41065" b="33938"/>
          <a:stretch/>
        </p:blipFill>
        <p:spPr>
          <a:xfrm>
            <a:off x="6480000" y="3420720"/>
            <a:ext cx="2517480" cy="2697840"/>
          </a:xfrm>
          <a:prstGeom prst="rect">
            <a:avLst/>
          </a:prstGeom>
          <a:ln w="0">
            <a:noFill/>
          </a:ln>
        </p:spPr>
      </p:pic>
      <p:pic>
        <p:nvPicPr>
          <p:cNvPr id="63" name="" descr=""/>
          <p:cNvPicPr/>
          <p:nvPr/>
        </p:nvPicPr>
        <p:blipFill>
          <a:blip r:embed="rId3"/>
          <a:srcRect l="0" t="31510" r="62705" b="26484"/>
          <a:stretch/>
        </p:blipFill>
        <p:spPr>
          <a:xfrm>
            <a:off x="180360" y="3163680"/>
            <a:ext cx="2338200" cy="3134880"/>
          </a:xfrm>
          <a:prstGeom prst="rect">
            <a:avLst/>
          </a:prstGeom>
          <a:ln w="0">
            <a:noFill/>
          </a:ln>
        </p:spPr>
      </p:pic>
      <p:pic>
        <p:nvPicPr>
          <p:cNvPr id="64" name="" descr=""/>
          <p:cNvPicPr/>
          <p:nvPr/>
        </p:nvPicPr>
        <p:blipFill>
          <a:blip r:embed="rId4"/>
          <a:srcRect l="0" t="28886" r="7608" b="44827"/>
          <a:stretch/>
        </p:blipFill>
        <p:spPr>
          <a:xfrm>
            <a:off x="360000" y="900360"/>
            <a:ext cx="8445960" cy="1798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3" descr="C:\Users\Gigabyte\Desktop\sotskontrakty.jpg"/>
          <p:cNvPicPr/>
          <p:nvPr/>
        </p:nvPicPr>
        <p:blipFill>
          <a:blip r:embed="rId1"/>
          <a:stretch/>
        </p:blipFill>
        <p:spPr>
          <a:xfrm>
            <a:off x="179640" y="1429920"/>
            <a:ext cx="8673480" cy="5265720"/>
          </a:xfrm>
          <a:prstGeom prst="rect">
            <a:avLst/>
          </a:prstGeom>
          <a:ln w="0">
            <a:noFill/>
          </a:ln>
        </p:spPr>
      </p:pic>
      <p:sp>
        <p:nvSpPr>
          <p:cNvPr id="66" name="Прямоугольник 1"/>
          <p:cNvSpPr/>
          <p:nvPr/>
        </p:nvSpPr>
        <p:spPr>
          <a:xfrm>
            <a:off x="0" y="0"/>
            <a:ext cx="9278280" cy="143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111111"/>
                </a:solidFill>
                <a:latin typeface="Calibri"/>
                <a:ea typeface="DejaVu Sans"/>
              </a:rPr>
              <a:t>Социальный контракт – реальный путь к успеху</a:t>
            </a:r>
            <a:endParaRPr b="0" lang="ru-RU" sz="4400" spc="-1" strike="noStrike">
              <a:solidFill>
                <a:srgbClr val="111111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</TotalTime>
  <Application>LibreOffice/7.5.2.1$Linux_X86_64 LibreOffice_project/50$Build-1</Application>
  <AppVersion>15.0000</AppVersion>
  <Words>634</Words>
  <Paragraphs>64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2022-08-19T11:55:09Z</dcterms:created>
  <dc:creator>Gigabyte</dc:creator>
  <dc:description/>
  <dc:language>ru-RU</dc:language>
  <cp:lastModifiedBy/>
  <cp:lastPrinted>2023-01-11T07:57:50Z</cp:lastPrinted>
  <dcterms:modified xsi:type="dcterms:W3CDTF">2023-12-08T09:11:59Z</dcterms:modified>
  <cp:revision>35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Экран (4:3)</vt:lpwstr>
  </property>
  <property fmtid="{D5CDD505-2E9C-101B-9397-08002B2CF9AE}" pid="3" name="Slides">
    <vt:i4>10</vt:i4>
  </property>
</Properties>
</file>